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EE3C2-E272-41DB-891A-2283B60C60F0}" v="3" dt="2024-05-22T12:13:52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536"/>
    <p:restoredTop sz="94694"/>
  </p:normalViewPr>
  <p:slideViewPr>
    <p:cSldViewPr snapToGrid="0">
      <p:cViewPr varScale="1">
        <p:scale>
          <a:sx n="97" d="100"/>
          <a:sy n="97" d="100"/>
        </p:scale>
        <p:origin x="4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755EE3C2-E272-41DB-891A-2283B60C60F0}"/>
    <pc:docChg chg="custSel modSld modMainMaster">
      <pc:chgData name="Jo Hunt" userId="46816055-54e8-4152-b38d-dd6e78e579ad" providerId="ADAL" clId="{755EE3C2-E272-41DB-891A-2283B60C60F0}" dt="2024-05-22T12:13:52.446" v="10" actId="13926"/>
      <pc:docMkLst>
        <pc:docMk/>
      </pc:docMkLst>
      <pc:sldChg chg="modSp mod modClrScheme chgLayout">
        <pc:chgData name="Jo Hunt" userId="46816055-54e8-4152-b38d-dd6e78e579ad" providerId="ADAL" clId="{755EE3C2-E272-41DB-891A-2283B60C60F0}" dt="2024-05-22T12:12:50.290" v="3" actId="1076"/>
        <pc:sldMkLst>
          <pc:docMk/>
          <pc:sldMk cId="561324289" sldId="269"/>
        </pc:sldMkLst>
        <pc:spChg chg="mod">
          <ac:chgData name="Jo Hunt" userId="46816055-54e8-4152-b38d-dd6e78e579ad" providerId="ADAL" clId="{755EE3C2-E272-41DB-891A-2283B60C60F0}" dt="2024-05-22T12:12:50.290" v="3" actId="1076"/>
          <ac:spMkLst>
            <pc:docMk/>
            <pc:sldMk cId="561324289" sldId="269"/>
            <ac:spMk id="2" creationId="{D0FE3203-DCEF-2D0E-0FCF-64E312073754}"/>
          </ac:spMkLst>
        </pc:spChg>
        <pc:spChg chg="mod">
          <ac:chgData name="Jo Hunt" userId="46816055-54e8-4152-b38d-dd6e78e579ad" providerId="ADAL" clId="{755EE3C2-E272-41DB-891A-2283B60C60F0}" dt="2024-05-22T12:12:44.184" v="1" actId="1076"/>
          <ac:spMkLst>
            <pc:docMk/>
            <pc:sldMk cId="561324289" sldId="269"/>
            <ac:spMk id="3" creationId="{6EFCEE12-4758-5BAF-7AAF-D187F43B3033}"/>
          </ac:spMkLst>
        </pc:spChg>
        <pc:spChg chg="mod ord">
          <ac:chgData name="Jo Hunt" userId="46816055-54e8-4152-b38d-dd6e78e579ad" providerId="ADAL" clId="{755EE3C2-E272-41DB-891A-2283B60C60F0}" dt="2024-05-22T12:12:39.421" v="0" actId="700"/>
          <ac:spMkLst>
            <pc:docMk/>
            <pc:sldMk cId="561324289" sldId="269"/>
            <ac:spMk id="11" creationId="{55D29DA8-1615-98C8-D74F-62F397CDC2CF}"/>
          </ac:spMkLst>
        </pc:spChg>
        <pc:spChg chg="mod ord">
          <ac:chgData name="Jo Hunt" userId="46816055-54e8-4152-b38d-dd6e78e579ad" providerId="ADAL" clId="{755EE3C2-E272-41DB-891A-2283B60C60F0}" dt="2024-05-22T12:12:39.421" v="0" actId="700"/>
          <ac:spMkLst>
            <pc:docMk/>
            <pc:sldMk cId="561324289" sldId="269"/>
            <ac:spMk id="12" creationId="{3CA92B25-61CE-B960-1F1D-B996F737D624}"/>
          </ac:spMkLst>
        </pc:spChg>
        <pc:spChg chg="mod ord">
          <ac:chgData name="Jo Hunt" userId="46816055-54e8-4152-b38d-dd6e78e579ad" providerId="ADAL" clId="{755EE3C2-E272-41DB-891A-2283B60C60F0}" dt="2024-05-22T12:12:39.421" v="0" actId="700"/>
          <ac:spMkLst>
            <pc:docMk/>
            <pc:sldMk cId="561324289" sldId="269"/>
            <ac:spMk id="13" creationId="{872AA851-E926-0F9A-C180-2128008DC682}"/>
          </ac:spMkLst>
        </pc:spChg>
        <pc:spChg chg="mod ord">
          <ac:chgData name="Jo Hunt" userId="46816055-54e8-4152-b38d-dd6e78e579ad" providerId="ADAL" clId="{755EE3C2-E272-41DB-891A-2283B60C60F0}" dt="2024-05-22T12:12:39.421" v="0" actId="700"/>
          <ac:spMkLst>
            <pc:docMk/>
            <pc:sldMk cId="561324289" sldId="269"/>
            <ac:spMk id="14" creationId="{81081358-5E0C-444D-9ECC-5BC99AC0E724}"/>
          </ac:spMkLst>
        </pc:spChg>
        <pc:spChg chg="mod ord">
          <ac:chgData name="Jo Hunt" userId="46816055-54e8-4152-b38d-dd6e78e579ad" providerId="ADAL" clId="{755EE3C2-E272-41DB-891A-2283B60C60F0}" dt="2024-05-22T12:12:39.421" v="0" actId="700"/>
          <ac:spMkLst>
            <pc:docMk/>
            <pc:sldMk cId="561324289" sldId="269"/>
            <ac:spMk id="15" creationId="{35027A27-9CE9-A2B8-02C7-EC46BF61FC79}"/>
          </ac:spMkLst>
        </pc:spChg>
        <pc:spChg chg="mod">
          <ac:chgData name="Jo Hunt" userId="46816055-54e8-4152-b38d-dd6e78e579ad" providerId="ADAL" clId="{755EE3C2-E272-41DB-891A-2283B60C60F0}" dt="2024-05-22T12:12:47.268" v="2" actId="1076"/>
          <ac:spMkLst>
            <pc:docMk/>
            <pc:sldMk cId="561324289" sldId="269"/>
            <ac:spMk id="16" creationId="{149EEFFF-076E-910B-8CB9-EBCD35ADBFA3}"/>
          </ac:spMkLst>
        </pc:spChg>
      </pc:sldChg>
      <pc:sldChg chg="addSp delSp modSp mod modClrScheme chgLayout">
        <pc:chgData name="Jo Hunt" userId="46816055-54e8-4152-b38d-dd6e78e579ad" providerId="ADAL" clId="{755EE3C2-E272-41DB-891A-2283B60C60F0}" dt="2024-05-22T12:13:03.926" v="6" actId="1076"/>
        <pc:sldMkLst>
          <pc:docMk/>
          <pc:sldMk cId="2048628550" sldId="270"/>
        </pc:sldMkLst>
        <pc:spChg chg="mod">
          <ac:chgData name="Jo Hunt" userId="46816055-54e8-4152-b38d-dd6e78e579ad" providerId="ADAL" clId="{755EE3C2-E272-41DB-891A-2283B60C60F0}" dt="2024-05-22T12:13:01.265" v="5" actId="1076"/>
          <ac:spMkLst>
            <pc:docMk/>
            <pc:sldMk cId="2048628550" sldId="270"/>
            <ac:spMk id="7" creationId="{717784D0-F753-1F67-4912-CA8B940DFC85}"/>
          </ac:spMkLst>
        </pc:spChg>
        <pc:spChg chg="mod">
          <ac:chgData name="Jo Hunt" userId="46816055-54e8-4152-b38d-dd6e78e579ad" providerId="ADAL" clId="{755EE3C2-E272-41DB-891A-2283B60C60F0}" dt="2024-05-22T12:13:03.926" v="6" actId="1076"/>
          <ac:spMkLst>
            <pc:docMk/>
            <pc:sldMk cId="2048628550" sldId="270"/>
            <ac:spMk id="8" creationId="{FDDEF6D4-C23E-DC70-3BA1-8CD30CB9DE5F}"/>
          </ac:spMkLst>
        </pc:spChg>
        <pc:spChg chg="del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9" creationId="{259D85A9-B925-AD7A-88F2-5008FF6F2096}"/>
          </ac:spMkLst>
        </pc:spChg>
        <pc:spChg chg="del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0" creationId="{EFD14E9B-5601-0B35-FECD-870ADB6899C5}"/>
          </ac:spMkLst>
        </pc:spChg>
        <pc:spChg chg="del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1" creationId="{57CE24DA-F687-8BC0-C85A-5E16FA9ECB28}"/>
          </ac:spMkLst>
        </pc:spChg>
        <pc:spChg chg="del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2" creationId="{065E7808-0FA0-EEC8-CD8D-A52496A0BAAF}"/>
          </ac:spMkLst>
        </pc:spChg>
        <pc:spChg chg="del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3" creationId="{74050950-BC79-D633-E990-B998EB7483A6}"/>
          </ac:spMkLst>
        </pc:spChg>
        <pc:spChg chg="add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4" creationId="{914CC126-A250-8C50-C14B-EFF58CDD996A}"/>
          </ac:spMkLst>
        </pc:spChg>
        <pc:spChg chg="add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5" creationId="{2F6395BB-0D4C-5DBB-28BF-68C30908666D}"/>
          </ac:spMkLst>
        </pc:spChg>
        <pc:spChg chg="add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6" creationId="{07312C84-B144-D723-E1C5-D84FFC2FA1D4}"/>
          </ac:spMkLst>
        </pc:spChg>
        <pc:spChg chg="add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7" creationId="{63C0662C-6246-C9F3-F602-DA7329155945}"/>
          </ac:spMkLst>
        </pc:spChg>
        <pc:spChg chg="add mod ord">
          <ac:chgData name="Jo Hunt" userId="46816055-54e8-4152-b38d-dd6e78e579ad" providerId="ADAL" clId="{755EE3C2-E272-41DB-891A-2283B60C60F0}" dt="2024-05-22T12:12:57.777" v="4" actId="700"/>
          <ac:spMkLst>
            <pc:docMk/>
            <pc:sldMk cId="2048628550" sldId="270"/>
            <ac:spMk id="18" creationId="{84B46184-627E-325C-F077-372A5BA2BEFC}"/>
          </ac:spMkLst>
        </pc:spChg>
      </pc:sldChg>
      <pc:sldMasterChg chg="modSldLayout">
        <pc:chgData name="Jo Hunt" userId="46816055-54e8-4152-b38d-dd6e78e579ad" providerId="ADAL" clId="{755EE3C2-E272-41DB-891A-2283B60C60F0}" dt="2024-05-22T12:13:52.446" v="10" actId="13926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755EE3C2-E272-41DB-891A-2283B60C60F0}" dt="2024-05-22T12:13:52.446" v="10" actId="13926"/>
          <pc:sldLayoutMkLst>
            <pc:docMk/>
            <pc:sldMasterMk cId="1190918613" sldId="2147483648"/>
            <pc:sldLayoutMk cId="2137018518" sldId="2147483666"/>
          </pc:sldLayoutMkLst>
          <pc:spChg chg="mod">
            <ac:chgData name="Jo Hunt" userId="46816055-54e8-4152-b38d-dd6e78e579ad" providerId="ADAL" clId="{755EE3C2-E272-41DB-891A-2283B60C60F0}" dt="2024-05-22T12:13:50.450" v="9" actId="13926"/>
            <ac:spMkLst>
              <pc:docMk/>
              <pc:sldMasterMk cId="1190918613" sldId="2147483648"/>
              <pc:sldLayoutMk cId="2137018518" sldId="2147483666"/>
              <ac:spMk id="4" creationId="{9A73FAC1-77D8-CC37-600B-CC631F3459AA}"/>
            </ac:spMkLst>
          </pc:spChg>
          <pc:spChg chg="mod">
            <ac:chgData name="Jo Hunt" userId="46816055-54e8-4152-b38d-dd6e78e579ad" providerId="ADAL" clId="{755EE3C2-E272-41DB-891A-2283B60C60F0}" dt="2024-05-22T12:13:12.739" v="7" actId="6549"/>
            <ac:spMkLst>
              <pc:docMk/>
              <pc:sldMasterMk cId="1190918613" sldId="2147483648"/>
              <pc:sldLayoutMk cId="2137018518" sldId="2147483666"/>
              <ac:spMk id="31" creationId="{EBDD55C0-621D-B7F6-5E88-A88E36463D7A}"/>
            </ac:spMkLst>
          </pc:spChg>
          <pc:spChg chg="mod">
            <ac:chgData name="Jo Hunt" userId="46816055-54e8-4152-b38d-dd6e78e579ad" providerId="ADAL" clId="{755EE3C2-E272-41DB-891A-2283B60C60F0}" dt="2024-05-22T12:13:52.446" v="10" actId="13926"/>
            <ac:spMkLst>
              <pc:docMk/>
              <pc:sldMasterMk cId="1190918613" sldId="2147483648"/>
              <pc:sldLayoutMk cId="2137018518" sldId="2147483666"/>
              <ac:spMk id="53" creationId="{BA9955FE-864D-4B02-E482-4ACAE6E5B5C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5D29DA8-1615-98C8-D74F-62F397CDC2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CA92B25-61CE-B960-1F1D-B996F737D6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72AA851-E926-0F9A-C180-2128008DC6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FROM ONE OF THE FOLLOWING HEADINGS: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1081358-5E0C-444D-9ECC-5BC99AC0E7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35027A27-9CE9-A2B8-02C7-EC46BF61FC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FROM ONE OF THE FOLLOWING HEADINGS: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9EEFFF-076E-910B-8CB9-EBCD35ADBFA3}"/>
              </a:ext>
            </a:extLst>
          </p:cNvPr>
          <p:cNvSpPr txBox="1"/>
          <p:nvPr/>
        </p:nvSpPr>
        <p:spPr>
          <a:xfrm>
            <a:off x="314629" y="2413337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FE3203-DCEF-2D0E-0FCF-64E312073754}"/>
              </a:ext>
            </a:extLst>
          </p:cNvPr>
          <p:cNvSpPr txBox="1"/>
          <p:nvPr/>
        </p:nvSpPr>
        <p:spPr>
          <a:xfrm>
            <a:off x="351415" y="5780955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FCEE12-4758-5BAF-7AAF-D187F43B3033}"/>
              </a:ext>
            </a:extLst>
          </p:cNvPr>
          <p:cNvSpPr txBox="1"/>
          <p:nvPr/>
        </p:nvSpPr>
        <p:spPr>
          <a:xfrm>
            <a:off x="245633" y="323502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2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14CC126-A250-8C50-C14B-EFF58CDD99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F6395BB-0D4C-5DBB-28BF-68C3090866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7312C84-B144-D723-E1C5-D84FFC2FA1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3C0662C-6246-C9F3-F602-DA73291559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4B46184-627E-325C-F077-372A5BA2BE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784D0-F753-1F67-4912-CA8B940DFC85}"/>
              </a:ext>
            </a:extLst>
          </p:cNvPr>
          <p:cNvSpPr txBox="1"/>
          <p:nvPr/>
        </p:nvSpPr>
        <p:spPr>
          <a:xfrm>
            <a:off x="1368978" y="562170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EF6D4-C23E-DC70-3BA1-8CD30CB9DE5F}"/>
              </a:ext>
            </a:extLst>
          </p:cNvPr>
          <p:cNvSpPr txBox="1"/>
          <p:nvPr/>
        </p:nvSpPr>
        <p:spPr>
          <a:xfrm>
            <a:off x="1475504" y="5792579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2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4960A3-6CE3-4FD2-BF76-725113F2CF0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FE27D37-55C2-4108-BA6F-FEFDB848E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9C837-32F2-45B8-8FF9-86BFF9952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10</cp:revision>
  <dcterms:created xsi:type="dcterms:W3CDTF">2024-05-20T10:29:51Z</dcterms:created>
  <dcterms:modified xsi:type="dcterms:W3CDTF">2024-05-22T12:13:57Z</dcterms:modified>
</cp:coreProperties>
</file>